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69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0848794-6F11-4C74-B0B0-EBBAEB8E0607}" type="datetimeFigureOut">
              <a:rPr lang="en-US" smtClean="0"/>
              <a:t>5/6/2009</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6A6AC10-5DEA-441A-A51C-1C9D1BEAE36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848794-6F11-4C74-B0B0-EBBAEB8E0607}" type="datetimeFigureOut">
              <a:rPr lang="en-US" smtClean="0"/>
              <a:t>5/6/2009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A6AC10-5DEA-441A-A51C-1C9D1BEAE36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30848794-6F11-4C74-B0B0-EBBAEB8E0607}" type="datetimeFigureOut">
              <a:rPr lang="en-US" smtClean="0"/>
              <a:t>5/6/2009</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6A6AC10-5DEA-441A-A51C-1C9D1BEAE36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848794-6F11-4C74-B0B0-EBBAEB8E0607}" type="datetimeFigureOut">
              <a:rPr lang="en-US" smtClean="0"/>
              <a:t>5/6/2009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A6AC10-5DEA-441A-A51C-1C9D1BEAE36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0848794-6F11-4C74-B0B0-EBBAEB8E0607}" type="datetimeFigureOut">
              <a:rPr lang="en-US" smtClean="0"/>
              <a:t>5/6/2009</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56A6AC10-5DEA-441A-A51C-1C9D1BEAE36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0848794-6F11-4C74-B0B0-EBBAEB8E0607}" type="datetimeFigureOut">
              <a:rPr lang="en-US" smtClean="0"/>
              <a:t>5/6/2009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A6AC10-5DEA-441A-A51C-1C9D1BEAE36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0848794-6F11-4C74-B0B0-EBBAEB8E0607}" type="datetimeFigureOut">
              <a:rPr lang="en-US" smtClean="0"/>
              <a:t>5/6/2009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6A6AC10-5DEA-441A-A51C-1C9D1BEAE36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0848794-6F11-4C74-B0B0-EBBAEB8E0607}" type="datetimeFigureOut">
              <a:rPr lang="en-US" smtClean="0"/>
              <a:t>5/6/2009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6A6AC10-5DEA-441A-A51C-1C9D1BEAE36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30848794-6F11-4C74-B0B0-EBBAEB8E0607}" type="datetimeFigureOut">
              <a:rPr lang="en-US" smtClean="0"/>
              <a:t>5/6/2009</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56A6AC10-5DEA-441A-A51C-1C9D1BEAE36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0848794-6F11-4C74-B0B0-EBBAEB8E0607}" type="datetimeFigureOut">
              <a:rPr lang="en-US" smtClean="0"/>
              <a:t>5/6/2009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A6AC10-5DEA-441A-A51C-1C9D1BEAE36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30848794-6F11-4C74-B0B0-EBBAEB8E0607}" type="datetimeFigureOut">
              <a:rPr lang="en-US" smtClean="0"/>
              <a:t>5/6/2009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A6AC10-5DEA-441A-A51C-1C9D1BEAE363}"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0848794-6F11-4C74-B0B0-EBBAEB8E0607}" type="datetimeFigureOut">
              <a:rPr lang="en-US" smtClean="0"/>
              <a:t>5/6/2009</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6A6AC10-5DEA-441A-A51C-1C9D1BEAE36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What is </a:t>
            </a:r>
            <a:r>
              <a:rPr lang="en-US" dirty="0"/>
              <a:t>PSNEXT, ELFEXT, Impedance and </a:t>
            </a:r>
            <a:r>
              <a:rPr lang="en-US" dirty="0" smtClean="0"/>
              <a:t>ACR?</a:t>
            </a:r>
            <a:endParaRPr lang="en-US" dirty="0"/>
          </a:p>
        </p:txBody>
      </p:sp>
      <p:sp>
        <p:nvSpPr>
          <p:cNvPr id="3" name="Subtitle 2"/>
          <p:cNvSpPr>
            <a:spLocks noGrp="1"/>
          </p:cNvSpPr>
          <p:nvPr>
            <p:ph type="subTitle" idx="1"/>
          </p:nvPr>
        </p:nvSpPr>
        <p:spPr/>
        <p:txBody>
          <a:bodyPr/>
          <a:lstStyle/>
          <a:p>
            <a:r>
              <a:rPr lang="en-US" dirty="0" smtClean="0"/>
              <a:t>By: Thomas Olivotti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PSNEXT</a:t>
            </a:r>
          </a:p>
        </p:txBody>
      </p:sp>
      <p:sp>
        <p:nvSpPr>
          <p:cNvPr id="3" name="Content Placeholder 2"/>
          <p:cNvSpPr>
            <a:spLocks noGrp="1"/>
          </p:cNvSpPr>
          <p:nvPr>
            <p:ph idx="1"/>
          </p:nvPr>
        </p:nvSpPr>
        <p:spPr/>
        <p:txBody>
          <a:bodyPr>
            <a:normAutofit/>
          </a:bodyPr>
          <a:lstStyle/>
          <a:p>
            <a:r>
              <a:rPr lang="en-US" b="1" dirty="0" smtClean="0"/>
              <a:t>PSNEXT</a:t>
            </a:r>
            <a:r>
              <a:rPr lang="en-US" dirty="0" smtClean="0"/>
              <a:t> stands for Power Sum Near End Crosstalk and is calculated by transmitting a signal down each wire pair in turn and summing all the NEXT values recorded on a particular wire pair.</a:t>
            </a:r>
          </a:p>
          <a:p>
            <a:r>
              <a:rPr lang="en-US" dirty="0" smtClean="0"/>
              <a:t>Four PSNEXT values need to be calculated at each end of the link. Like NEXT, the higher the decibel value of PSNEXT the better, since this indicates less crosstalk.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PSNEXT Continued</a:t>
            </a:r>
            <a:endParaRPr lang="en-US" dirty="0"/>
          </a:p>
        </p:txBody>
      </p:sp>
      <p:pic>
        <p:nvPicPr>
          <p:cNvPr id="4" name="Content Placeholder 3" descr="psnext.gif"/>
          <p:cNvPicPr>
            <a:picLocks noGrp="1" noChangeAspect="1"/>
          </p:cNvPicPr>
          <p:nvPr>
            <p:ph idx="1"/>
          </p:nvPr>
        </p:nvPicPr>
        <p:blipFill>
          <a:blip r:embed="rId2"/>
          <a:stretch>
            <a:fillRect/>
          </a:stretch>
        </p:blipFill>
        <p:spPr>
          <a:xfrm>
            <a:off x="838200" y="1752600"/>
            <a:ext cx="7326023" cy="2366169"/>
          </a:xfrm>
        </p:spPr>
      </p:pic>
      <p:sp>
        <p:nvSpPr>
          <p:cNvPr id="5" name="TextBox 4"/>
          <p:cNvSpPr txBox="1"/>
          <p:nvPr/>
        </p:nvSpPr>
        <p:spPr>
          <a:xfrm>
            <a:off x="914400" y="4419600"/>
            <a:ext cx="7239000" cy="1569660"/>
          </a:xfrm>
          <a:prstGeom prst="rect">
            <a:avLst/>
          </a:prstGeom>
          <a:noFill/>
        </p:spPr>
        <p:txBody>
          <a:bodyPr wrap="square" rtlCol="0">
            <a:spAutoFit/>
          </a:bodyPr>
          <a:lstStyle/>
          <a:p>
            <a:r>
              <a:rPr lang="en-US" sz="2400" dirty="0" smtClean="0"/>
              <a:t>On Gigabit 1000BASE-T LANs where all four wire pairs are used to transmit data, PSNEXT is an important measurement, although it is not required in the IEEE 802.3ae specification.</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ELFEXT</a:t>
            </a:r>
          </a:p>
        </p:txBody>
      </p:sp>
      <p:sp>
        <p:nvSpPr>
          <p:cNvPr id="3" name="Content Placeholder 2"/>
          <p:cNvSpPr>
            <a:spLocks noGrp="1"/>
          </p:cNvSpPr>
          <p:nvPr>
            <p:ph idx="1"/>
          </p:nvPr>
        </p:nvSpPr>
        <p:spPr/>
        <p:txBody>
          <a:bodyPr/>
          <a:lstStyle/>
          <a:p>
            <a:r>
              <a:rPr lang="en-US" dirty="0" smtClean="0"/>
              <a:t>ELFEXT stands for Equal Level Far End Crosstalk and is calculated by subtracting the attenuation measured on the wire pair, the signal is sent on from the FEXT measured on an affected wire pair. Both these measurements are taken at the far end of the link. This removes the affect of cable length on the results.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Impedance</a:t>
            </a:r>
          </a:p>
        </p:txBody>
      </p:sp>
      <p:sp>
        <p:nvSpPr>
          <p:cNvPr id="3" name="Content Placeholder 2"/>
          <p:cNvSpPr>
            <a:spLocks noGrp="1"/>
          </p:cNvSpPr>
          <p:nvPr>
            <p:ph idx="1"/>
          </p:nvPr>
        </p:nvSpPr>
        <p:spPr/>
        <p:txBody>
          <a:bodyPr/>
          <a:lstStyle/>
          <a:p>
            <a:r>
              <a:rPr lang="en-US" dirty="0" smtClean="0"/>
              <a:t>Is a measure, in ohms, of the opposition to the flow of current in a cable. </a:t>
            </a:r>
          </a:p>
          <a:p>
            <a:r>
              <a:rPr lang="en-US" dirty="0" smtClean="0"/>
              <a:t>Must be constant over the operating bandwidth of the cable.  UTP is commonly 100ohms or 120 ohms.</a:t>
            </a:r>
          </a:p>
          <a:p>
            <a:r>
              <a:rPr lang="en-US" dirty="0" smtClean="0"/>
              <a:t>This measurement is the key to the quality of the cable.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Impedance Continued</a:t>
            </a:r>
            <a:endParaRPr lang="en-US" dirty="0"/>
          </a:p>
        </p:txBody>
      </p:sp>
      <p:sp>
        <p:nvSpPr>
          <p:cNvPr id="3" name="Content Placeholder 2"/>
          <p:cNvSpPr>
            <a:spLocks noGrp="1"/>
          </p:cNvSpPr>
          <p:nvPr>
            <p:ph idx="1"/>
          </p:nvPr>
        </p:nvSpPr>
        <p:spPr/>
        <p:txBody>
          <a:bodyPr/>
          <a:lstStyle/>
          <a:p>
            <a:r>
              <a:rPr lang="en-US" dirty="0" smtClean="0"/>
              <a:t>Testing for average impedance can help identify:</a:t>
            </a:r>
          </a:p>
          <a:p>
            <a:r>
              <a:rPr lang="en-US" dirty="0" smtClean="0"/>
              <a:t> Physical damage to the cable</a:t>
            </a:r>
          </a:p>
          <a:p>
            <a:r>
              <a:rPr lang="en-US" dirty="0" smtClean="0"/>
              <a:t> Connector defects</a:t>
            </a:r>
          </a:p>
          <a:p>
            <a:r>
              <a:rPr lang="en-US" dirty="0" smtClean="0"/>
              <a:t> Kinks</a:t>
            </a:r>
          </a:p>
          <a:p>
            <a:r>
              <a:rPr lang="en-US" dirty="0" smtClean="0"/>
              <a:t> Improper setting of NVP</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ACR</a:t>
            </a:r>
            <a:endParaRPr lang="en-US" dirty="0"/>
          </a:p>
        </p:txBody>
      </p:sp>
      <p:sp>
        <p:nvSpPr>
          <p:cNvPr id="3" name="Content Placeholder 2"/>
          <p:cNvSpPr>
            <a:spLocks noGrp="1"/>
          </p:cNvSpPr>
          <p:nvPr>
            <p:ph idx="1"/>
          </p:nvPr>
        </p:nvSpPr>
        <p:spPr/>
        <p:txBody>
          <a:bodyPr/>
          <a:lstStyle/>
          <a:p>
            <a:r>
              <a:rPr lang="en-US" dirty="0" smtClean="0"/>
              <a:t>Attenuation-to-crosstalk ratio (ACR), also called </a:t>
            </a:r>
            <a:r>
              <a:rPr lang="en-US" i="1" dirty="0" smtClean="0"/>
              <a:t>headroom</a:t>
            </a:r>
            <a:r>
              <a:rPr lang="en-US" dirty="0" smtClean="0"/>
              <a:t>, is the difference, expressed as a figure in decibels (dB), between the signal attenuation produced by a wire or cable transmission medium and the near-end crosstalk (NEXT).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81</TotalTime>
  <Words>296</Words>
  <Application>Microsoft Office PowerPoint</Application>
  <PresentationFormat>On-screen Show (4:3)</PresentationFormat>
  <Paragraphs>21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Opulent</vt:lpstr>
      <vt:lpstr>What is PSNEXT, ELFEXT, Impedance and ACR?</vt:lpstr>
      <vt:lpstr>PSNEXT</vt:lpstr>
      <vt:lpstr>PSNEXT Continued</vt:lpstr>
      <vt:lpstr>ELFEXT</vt:lpstr>
      <vt:lpstr>Impedance</vt:lpstr>
      <vt:lpstr>Impedance Continued</vt:lpstr>
      <vt:lpstr>ACR</vt:lpstr>
    </vt:vector>
  </TitlesOfParts>
  <Company>Personal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Thomas Olivotti</dc:creator>
  <cp:lastModifiedBy>Thomas Olivotti</cp:lastModifiedBy>
  <cp:revision>6</cp:revision>
  <dcterms:created xsi:type="dcterms:W3CDTF">2009-05-06T16:41:16Z</dcterms:created>
  <dcterms:modified xsi:type="dcterms:W3CDTF">2009-05-06T18:02:24Z</dcterms:modified>
</cp:coreProperties>
</file>